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00"/>
  </p:notesMasterIdLst>
  <p:sldIdLst>
    <p:sldId id="256" r:id="rId2"/>
    <p:sldId id="257" r:id="rId3"/>
    <p:sldId id="258" r:id="rId4"/>
    <p:sldId id="259" r:id="rId5"/>
    <p:sldId id="475" r:id="rId6"/>
    <p:sldId id="476" r:id="rId7"/>
    <p:sldId id="477" r:id="rId8"/>
    <p:sldId id="478" r:id="rId9"/>
    <p:sldId id="479" r:id="rId10"/>
    <p:sldId id="480" r:id="rId11"/>
    <p:sldId id="481" r:id="rId12"/>
    <p:sldId id="482" r:id="rId13"/>
    <p:sldId id="483" r:id="rId14"/>
    <p:sldId id="484" r:id="rId15"/>
    <p:sldId id="486" r:id="rId16"/>
    <p:sldId id="485" r:id="rId17"/>
    <p:sldId id="487" r:id="rId18"/>
    <p:sldId id="917" r:id="rId19"/>
    <p:sldId id="918" r:id="rId20"/>
    <p:sldId id="919" r:id="rId21"/>
    <p:sldId id="920" r:id="rId22"/>
    <p:sldId id="921" r:id="rId23"/>
    <p:sldId id="922" r:id="rId24"/>
    <p:sldId id="923" r:id="rId25"/>
    <p:sldId id="924" r:id="rId26"/>
    <p:sldId id="925" r:id="rId27"/>
    <p:sldId id="926" r:id="rId28"/>
    <p:sldId id="927" r:id="rId29"/>
    <p:sldId id="928" r:id="rId30"/>
    <p:sldId id="929" r:id="rId31"/>
    <p:sldId id="930" r:id="rId32"/>
    <p:sldId id="931" r:id="rId33"/>
    <p:sldId id="932" r:id="rId34"/>
    <p:sldId id="933" r:id="rId35"/>
    <p:sldId id="934" r:id="rId36"/>
    <p:sldId id="935" r:id="rId37"/>
    <p:sldId id="936" r:id="rId38"/>
    <p:sldId id="937" r:id="rId39"/>
    <p:sldId id="938" r:id="rId40"/>
    <p:sldId id="939" r:id="rId41"/>
    <p:sldId id="940" r:id="rId42"/>
    <p:sldId id="941" r:id="rId43"/>
    <p:sldId id="942" r:id="rId44"/>
    <p:sldId id="943" r:id="rId45"/>
    <p:sldId id="944" r:id="rId46"/>
    <p:sldId id="946" r:id="rId47"/>
    <p:sldId id="947" r:id="rId48"/>
    <p:sldId id="948" r:id="rId49"/>
    <p:sldId id="949" r:id="rId50"/>
    <p:sldId id="945" r:id="rId51"/>
    <p:sldId id="950" r:id="rId52"/>
    <p:sldId id="951" r:id="rId53"/>
    <p:sldId id="952" r:id="rId54"/>
    <p:sldId id="953" r:id="rId55"/>
    <p:sldId id="954" r:id="rId56"/>
    <p:sldId id="955" r:id="rId57"/>
    <p:sldId id="957" r:id="rId58"/>
    <p:sldId id="956" r:id="rId59"/>
    <p:sldId id="958" r:id="rId60"/>
    <p:sldId id="959" r:id="rId61"/>
    <p:sldId id="960" r:id="rId62"/>
    <p:sldId id="961" r:id="rId63"/>
    <p:sldId id="962" r:id="rId64"/>
    <p:sldId id="963" r:id="rId65"/>
    <p:sldId id="964" r:id="rId66"/>
    <p:sldId id="965" r:id="rId67"/>
    <p:sldId id="967" r:id="rId68"/>
    <p:sldId id="968" r:id="rId69"/>
    <p:sldId id="966" r:id="rId70"/>
    <p:sldId id="969" r:id="rId71"/>
    <p:sldId id="971" r:id="rId72"/>
    <p:sldId id="972" r:id="rId73"/>
    <p:sldId id="974" r:id="rId74"/>
    <p:sldId id="975" r:id="rId75"/>
    <p:sldId id="976" r:id="rId76"/>
    <p:sldId id="973" r:id="rId77"/>
    <p:sldId id="970" r:id="rId78"/>
    <p:sldId id="977" r:id="rId79"/>
    <p:sldId id="978" r:id="rId80"/>
    <p:sldId id="979" r:id="rId81"/>
    <p:sldId id="980" r:id="rId82"/>
    <p:sldId id="981" r:id="rId83"/>
    <p:sldId id="982" r:id="rId84"/>
    <p:sldId id="983" r:id="rId85"/>
    <p:sldId id="984" r:id="rId86"/>
    <p:sldId id="986" r:id="rId87"/>
    <p:sldId id="987" r:id="rId88"/>
    <p:sldId id="985" r:id="rId89"/>
    <p:sldId id="988" r:id="rId90"/>
    <p:sldId id="989" r:id="rId91"/>
    <p:sldId id="990" r:id="rId92"/>
    <p:sldId id="991" r:id="rId93"/>
    <p:sldId id="992" r:id="rId94"/>
    <p:sldId id="993" r:id="rId95"/>
    <p:sldId id="994" r:id="rId96"/>
    <p:sldId id="995" r:id="rId97"/>
    <p:sldId id="996" r:id="rId98"/>
    <p:sldId id="997" r:id="rId99"/>
    <p:sldId id="998" r:id="rId100"/>
    <p:sldId id="999" r:id="rId101"/>
    <p:sldId id="1000" r:id="rId102"/>
    <p:sldId id="1001" r:id="rId103"/>
    <p:sldId id="1386" r:id="rId104"/>
    <p:sldId id="1003" r:id="rId105"/>
    <p:sldId id="1004" r:id="rId106"/>
    <p:sldId id="1201" r:id="rId107"/>
    <p:sldId id="1203" r:id="rId108"/>
    <p:sldId id="1204" r:id="rId109"/>
    <p:sldId id="1205" r:id="rId110"/>
    <p:sldId id="1202" r:id="rId111"/>
    <p:sldId id="1206" r:id="rId112"/>
    <p:sldId id="1207" r:id="rId113"/>
    <p:sldId id="1208" r:id="rId114"/>
    <p:sldId id="1209" r:id="rId115"/>
    <p:sldId id="1210" r:id="rId116"/>
    <p:sldId id="1212" r:id="rId117"/>
    <p:sldId id="1213" r:id="rId118"/>
    <p:sldId id="1214" r:id="rId119"/>
    <p:sldId id="1215" r:id="rId120"/>
    <p:sldId id="1216" r:id="rId121"/>
    <p:sldId id="1217" r:id="rId122"/>
    <p:sldId id="1218" r:id="rId123"/>
    <p:sldId id="1219" r:id="rId124"/>
    <p:sldId id="1220" r:id="rId125"/>
    <p:sldId id="1211" r:id="rId126"/>
    <p:sldId id="1221" r:id="rId127"/>
    <p:sldId id="759" r:id="rId128"/>
    <p:sldId id="435" r:id="rId129"/>
    <p:sldId id="436" r:id="rId130"/>
    <p:sldId id="761" r:id="rId131"/>
    <p:sldId id="454" r:id="rId132"/>
    <p:sldId id="455" r:id="rId133"/>
    <p:sldId id="1387" r:id="rId134"/>
    <p:sldId id="762" r:id="rId135"/>
    <p:sldId id="1388" r:id="rId136"/>
    <p:sldId id="1389" r:id="rId137"/>
    <p:sldId id="1391" r:id="rId138"/>
    <p:sldId id="1392" r:id="rId139"/>
    <p:sldId id="1393" r:id="rId140"/>
    <p:sldId id="1394" r:id="rId141"/>
    <p:sldId id="1395" r:id="rId142"/>
    <p:sldId id="1396" r:id="rId143"/>
    <p:sldId id="1397" r:id="rId144"/>
    <p:sldId id="1398" r:id="rId145"/>
    <p:sldId id="1399" r:id="rId146"/>
    <p:sldId id="1400" r:id="rId147"/>
    <p:sldId id="1401" r:id="rId148"/>
    <p:sldId id="1402" r:id="rId149"/>
    <p:sldId id="1403" r:id="rId150"/>
    <p:sldId id="1404" r:id="rId151"/>
    <p:sldId id="1405" r:id="rId152"/>
    <p:sldId id="1406" r:id="rId153"/>
    <p:sldId id="1407" r:id="rId154"/>
    <p:sldId id="1408" r:id="rId155"/>
    <p:sldId id="1409" r:id="rId156"/>
    <p:sldId id="1410" r:id="rId157"/>
    <p:sldId id="1411" r:id="rId158"/>
    <p:sldId id="1412" r:id="rId159"/>
    <p:sldId id="1413" r:id="rId160"/>
    <p:sldId id="1414" r:id="rId161"/>
    <p:sldId id="1415" r:id="rId162"/>
    <p:sldId id="1416" r:id="rId163"/>
    <p:sldId id="1417" r:id="rId164"/>
    <p:sldId id="1418" r:id="rId165"/>
    <p:sldId id="1419" r:id="rId166"/>
    <p:sldId id="1420" r:id="rId167"/>
    <p:sldId id="1421" r:id="rId168"/>
    <p:sldId id="1422" r:id="rId169"/>
    <p:sldId id="1423" r:id="rId170"/>
    <p:sldId id="1424" r:id="rId171"/>
    <p:sldId id="1425" r:id="rId172"/>
    <p:sldId id="1426" r:id="rId173"/>
    <p:sldId id="1427" r:id="rId174"/>
    <p:sldId id="1428" r:id="rId175"/>
    <p:sldId id="1429" r:id="rId176"/>
    <p:sldId id="1430" r:id="rId177"/>
    <p:sldId id="1431" r:id="rId178"/>
    <p:sldId id="1432" r:id="rId179"/>
    <p:sldId id="1433" r:id="rId180"/>
    <p:sldId id="1434" r:id="rId181"/>
    <p:sldId id="1435" r:id="rId182"/>
    <p:sldId id="1436" r:id="rId183"/>
    <p:sldId id="1437" r:id="rId184"/>
    <p:sldId id="1438" r:id="rId185"/>
    <p:sldId id="1439" r:id="rId186"/>
    <p:sldId id="1440" r:id="rId187"/>
    <p:sldId id="1441" r:id="rId188"/>
    <p:sldId id="1442" r:id="rId189"/>
    <p:sldId id="1443" r:id="rId190"/>
    <p:sldId id="1444" r:id="rId191"/>
    <p:sldId id="1445" r:id="rId192"/>
    <p:sldId id="1446" r:id="rId193"/>
    <p:sldId id="1447" r:id="rId194"/>
    <p:sldId id="1448" r:id="rId195"/>
    <p:sldId id="1449" r:id="rId196"/>
    <p:sldId id="1450" r:id="rId197"/>
    <p:sldId id="1451" r:id="rId198"/>
    <p:sldId id="1452" r:id="rId199"/>
    <p:sldId id="1453" r:id="rId200"/>
    <p:sldId id="1454" r:id="rId201"/>
    <p:sldId id="1455" r:id="rId202"/>
    <p:sldId id="1456" r:id="rId203"/>
    <p:sldId id="1457" r:id="rId204"/>
    <p:sldId id="1458" r:id="rId205"/>
    <p:sldId id="1459" r:id="rId206"/>
    <p:sldId id="1460" r:id="rId207"/>
    <p:sldId id="1461" r:id="rId208"/>
    <p:sldId id="1462" r:id="rId209"/>
    <p:sldId id="1463" r:id="rId210"/>
    <p:sldId id="1464" r:id="rId211"/>
    <p:sldId id="1465" r:id="rId212"/>
    <p:sldId id="1466" r:id="rId213"/>
    <p:sldId id="1467" r:id="rId214"/>
    <p:sldId id="1468" r:id="rId215"/>
    <p:sldId id="1469" r:id="rId216"/>
    <p:sldId id="1470" r:id="rId217"/>
    <p:sldId id="1471" r:id="rId218"/>
    <p:sldId id="1472" r:id="rId219"/>
    <p:sldId id="1473" r:id="rId220"/>
    <p:sldId id="1474" r:id="rId221"/>
    <p:sldId id="1475" r:id="rId222"/>
    <p:sldId id="1476" r:id="rId223"/>
    <p:sldId id="1477" r:id="rId224"/>
    <p:sldId id="1478" r:id="rId225"/>
    <p:sldId id="1479" r:id="rId226"/>
    <p:sldId id="1480" r:id="rId227"/>
    <p:sldId id="1481" r:id="rId228"/>
    <p:sldId id="1482" r:id="rId229"/>
    <p:sldId id="1483" r:id="rId230"/>
    <p:sldId id="1484" r:id="rId231"/>
    <p:sldId id="1485" r:id="rId232"/>
    <p:sldId id="1486" r:id="rId233"/>
    <p:sldId id="1487" r:id="rId234"/>
    <p:sldId id="1488" r:id="rId235"/>
    <p:sldId id="1489" r:id="rId236"/>
    <p:sldId id="1490" r:id="rId237"/>
    <p:sldId id="1491" r:id="rId238"/>
    <p:sldId id="1492" r:id="rId239"/>
    <p:sldId id="1493" r:id="rId240"/>
    <p:sldId id="1494" r:id="rId241"/>
    <p:sldId id="1495" r:id="rId242"/>
    <p:sldId id="1496" r:id="rId243"/>
    <p:sldId id="1497" r:id="rId244"/>
    <p:sldId id="1498" r:id="rId245"/>
    <p:sldId id="1499" r:id="rId246"/>
    <p:sldId id="1500" r:id="rId247"/>
    <p:sldId id="1501" r:id="rId248"/>
    <p:sldId id="1502" r:id="rId249"/>
    <p:sldId id="1503" r:id="rId250"/>
    <p:sldId id="1504" r:id="rId251"/>
    <p:sldId id="1505" r:id="rId252"/>
    <p:sldId id="1506" r:id="rId253"/>
    <p:sldId id="1507" r:id="rId254"/>
    <p:sldId id="1508" r:id="rId255"/>
    <p:sldId id="1509" r:id="rId256"/>
    <p:sldId id="1510" r:id="rId257"/>
    <p:sldId id="1511" r:id="rId258"/>
    <p:sldId id="1512" r:id="rId259"/>
    <p:sldId id="1513" r:id="rId260"/>
    <p:sldId id="1514" r:id="rId261"/>
    <p:sldId id="1515" r:id="rId262"/>
    <p:sldId id="1516" r:id="rId263"/>
    <p:sldId id="1517" r:id="rId264"/>
    <p:sldId id="1518" r:id="rId265"/>
    <p:sldId id="1519" r:id="rId266"/>
    <p:sldId id="1520" r:id="rId267"/>
    <p:sldId id="1521" r:id="rId268"/>
    <p:sldId id="1522" r:id="rId269"/>
    <p:sldId id="1523" r:id="rId270"/>
    <p:sldId id="1524" r:id="rId271"/>
    <p:sldId id="1525" r:id="rId272"/>
    <p:sldId id="1526" r:id="rId273"/>
    <p:sldId id="1527" r:id="rId274"/>
    <p:sldId id="1528" r:id="rId275"/>
    <p:sldId id="1529" r:id="rId276"/>
    <p:sldId id="1530" r:id="rId277"/>
    <p:sldId id="1531" r:id="rId278"/>
    <p:sldId id="1532" r:id="rId279"/>
    <p:sldId id="1533" r:id="rId280"/>
    <p:sldId id="1534" r:id="rId281"/>
    <p:sldId id="1535" r:id="rId282"/>
    <p:sldId id="1536" r:id="rId283"/>
    <p:sldId id="1537" r:id="rId284"/>
    <p:sldId id="1538" r:id="rId285"/>
    <p:sldId id="1539" r:id="rId286"/>
    <p:sldId id="1540" r:id="rId287"/>
    <p:sldId id="1541" r:id="rId288"/>
    <p:sldId id="1542" r:id="rId289"/>
    <p:sldId id="1543" r:id="rId290"/>
    <p:sldId id="1544" r:id="rId291"/>
    <p:sldId id="1545" r:id="rId292"/>
    <p:sldId id="1546" r:id="rId293"/>
    <p:sldId id="1547" r:id="rId294"/>
    <p:sldId id="1548" r:id="rId295"/>
    <p:sldId id="1549" r:id="rId296"/>
    <p:sldId id="1550" r:id="rId297"/>
    <p:sldId id="1551" r:id="rId298"/>
    <p:sldId id="1390" r:id="rId29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303" Type="http://schemas.openxmlformats.org/officeDocument/2006/relationships/theme" Target="theme/theme1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68" Type="http://schemas.openxmlformats.org/officeDocument/2006/relationships/slide" Target="slides/slide267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58" Type="http://schemas.openxmlformats.org/officeDocument/2006/relationships/slide" Target="slides/slide257.xml"/><Relationship Id="rId279" Type="http://schemas.openxmlformats.org/officeDocument/2006/relationships/slide" Target="slides/slide278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tableStyles" Target="tableStyles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269" Type="http://schemas.openxmlformats.org/officeDocument/2006/relationships/slide" Target="slides/slide268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291" Type="http://schemas.openxmlformats.org/officeDocument/2006/relationships/slide" Target="slides/slide290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281" Type="http://schemas.openxmlformats.org/officeDocument/2006/relationships/slide" Target="slides/slide280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0" Type="http://schemas.openxmlformats.org/officeDocument/2006/relationships/slide" Target="slides/slide249.xml"/><Relationship Id="rId255" Type="http://schemas.openxmlformats.org/officeDocument/2006/relationships/slide" Target="slides/slide254.xml"/><Relationship Id="rId271" Type="http://schemas.openxmlformats.org/officeDocument/2006/relationships/slide" Target="slides/slide270.xml"/><Relationship Id="rId276" Type="http://schemas.openxmlformats.org/officeDocument/2006/relationships/slide" Target="slides/slide275.xml"/><Relationship Id="rId292" Type="http://schemas.openxmlformats.org/officeDocument/2006/relationships/slide" Target="slides/slide291.xml"/><Relationship Id="rId297" Type="http://schemas.openxmlformats.org/officeDocument/2006/relationships/slide" Target="slides/slide296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0" Type="http://schemas.openxmlformats.org/officeDocument/2006/relationships/slide" Target="slides/slide239.xml"/><Relationship Id="rId245" Type="http://schemas.openxmlformats.org/officeDocument/2006/relationships/slide" Target="slides/slide244.xml"/><Relationship Id="rId261" Type="http://schemas.openxmlformats.org/officeDocument/2006/relationships/slide" Target="slides/slide260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282" Type="http://schemas.openxmlformats.org/officeDocument/2006/relationships/slide" Target="slides/slide28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219" Type="http://schemas.openxmlformats.org/officeDocument/2006/relationships/slide" Target="slides/slide21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0" Type="http://schemas.openxmlformats.org/officeDocument/2006/relationships/slide" Target="slides/slide229.xml"/><Relationship Id="rId235" Type="http://schemas.openxmlformats.org/officeDocument/2006/relationships/slide" Target="slides/slide234.xml"/><Relationship Id="rId251" Type="http://schemas.openxmlformats.org/officeDocument/2006/relationships/slide" Target="slides/slide250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72" Type="http://schemas.openxmlformats.org/officeDocument/2006/relationships/slide" Target="slides/slide271.xml"/><Relationship Id="rId293" Type="http://schemas.openxmlformats.org/officeDocument/2006/relationships/slide" Target="slides/slide292.xml"/><Relationship Id="rId302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0" Type="http://schemas.openxmlformats.org/officeDocument/2006/relationships/slide" Target="slides/slide219.xml"/><Relationship Id="rId225" Type="http://schemas.openxmlformats.org/officeDocument/2006/relationships/slide" Target="slides/slide224.xml"/><Relationship Id="rId241" Type="http://schemas.openxmlformats.org/officeDocument/2006/relationships/slide" Target="slides/slide240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262" Type="http://schemas.openxmlformats.org/officeDocument/2006/relationships/slide" Target="slides/slide261.xml"/><Relationship Id="rId283" Type="http://schemas.openxmlformats.org/officeDocument/2006/relationships/slide" Target="slides/slide28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notesMaster" Target="notesMasters/notesMaster1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/Relationships>
</file>

<file path=ppt/media/image1.jpg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3" name="Google Shape;1223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540017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4728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3026286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6093892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9814959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7261608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8181496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486768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5791824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8156895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5509340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942622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22267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8003685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7820130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400305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2986248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9608018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696340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1907742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3200417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1079435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0290905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63991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168079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7592866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70486198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973772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0514700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1890230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5789058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0065752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2815102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" name="Google Shape;2395;p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565976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p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2" name="Google Shape;2402;p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70413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12486426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4970336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9170536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4906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16606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80181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63193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49440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1916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4035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" name="Google Shape;130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96535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36190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52740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25381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33818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59993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15188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35799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37268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36404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6943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3" name="Google Shape;13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73403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27469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70968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00542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61782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906067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24291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2368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987952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160165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67716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20842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85860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962747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856651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564448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871393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041356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731053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831962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130761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283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593294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105513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210502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867866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858292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911865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138871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668929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685535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229478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3096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955087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703703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272641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932180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972348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812937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893263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925733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428291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648528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92593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766736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265790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770681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052681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628473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831134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866143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0918370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579295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6428057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3579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6541848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184304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3704770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406858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202604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337838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603213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9634158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723927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4713182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5590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0229129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4271302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7620262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137956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447408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17499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3584988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276412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477153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828371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5200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2" name="Google Shape;1232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33" name="Google Shape;1233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4" name="Google Shape;1234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5" name="Google Shape;1235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p1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1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6" name="Google Shape;129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7" name="Google Shape;129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8" name="Google Shape;129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4" name="Google Shape;1244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45" name="Google Shape;1245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6" name="Google Shape;1246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0" name="Google Shape;1250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1" name="Google Shape;1251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2" name="Google Shape;1252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3" name="Google Shape;1253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4" name="Google Shape;1254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7" name="Google Shape;1257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58" name="Google Shape;1258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9" name="Google Shape;1259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60" name="Google Shape;1260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1" name="Google Shape;126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2" name="Google Shape;126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3" name="Google Shape;126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6" name="Google Shape;126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7" name="Google Shape;126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8" name="Google Shape;126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1" name="Google Shape;1271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2" name="Google Shape;1272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5" name="Google Shape;1275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276" name="Google Shape;1276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77" name="Google Shape;127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8" name="Google Shape;127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9" name="Google Shape;127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2" name="Google Shape;1282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3" name="Google Shape;1283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84" name="Google Shape;128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5" name="Google Shape;128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6" name="Google Shape;128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9" name="Google Shape;1289;p11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0" name="Google Shape;129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1" name="Google Shape;129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2" name="Google Shape;129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26" name="Google Shape;1226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7" name="Google Shape;1227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8" name="Google Shape;1228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9" name="Google Shape;1229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СКВОРЕЧНИК</a:t>
            </a:r>
            <a:endParaRPr sz="9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57860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ФАНФАРЫ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046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ТУЗ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515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ПЕСЧИНКА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8702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ВСПЛЕСК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9596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ПИРСИНГ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8913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ВАТА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8014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ПОБЕГ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147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ЮЛА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6127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ПЛОТИНА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690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КИОСК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023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ПОГОНЫ</a:t>
            </a:r>
            <a:endParaRPr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613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ЯКОРЬ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4868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КАДИЛО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64115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ШОУ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738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ГРАД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5604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АРКА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489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НАКОВАЛЬНЯ</a:t>
            </a:r>
            <a:endParaRPr lang="ru-RU" sz="9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9681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САРАЙ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912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КОВЕР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9469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КАМЫШ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282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ГЕРОЙ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228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ПАР</a:t>
            </a:r>
            <a:endParaRPr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4947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СВЕТИЛЬНИК</a:t>
            </a:r>
            <a:endParaRPr lang="ru-RU" sz="9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9827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ЗАПАС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568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БЛОКНОТ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071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ДАТЧИК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359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ОРДЕН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7347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ПЕРЕПЛЕТ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885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ПРОЛИВ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6046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87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8" name="Google Shape;2398;p192"/>
          <p:cNvSpPr txBox="1">
            <a:spLocks noGrp="1"/>
          </p:cNvSpPr>
          <p:nvPr>
            <p:ph type="ctrTitle"/>
          </p:nvPr>
        </p:nvSpPr>
        <p:spPr>
          <a:xfrm>
            <a:off x="1746637" y="263311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700"/>
              <a:buFont typeface="Arial"/>
              <a:buNone/>
            </a:pPr>
            <a:r>
              <a:rPr lang="ru-RU" sz="9600" b="1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ТУР </a:t>
            </a:r>
            <a:r>
              <a:rPr lang="ru-RU" sz="9600" b="1" dirty="0" smtClean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ru-RU" sz="9600" b="1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ru-RU" sz="9600" b="1" dirty="0">
                <a:latin typeface="Arial"/>
                <a:ea typeface="Arial"/>
                <a:cs typeface="Arial"/>
                <a:sym typeface="Arial"/>
              </a:rPr>
            </a:b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СУПЕРКРОКО</a:t>
            </a:r>
            <a:endParaRPr sz="8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9" name="Google Shape;2399;p1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" name="Google Shape;2404;p193"/>
          <p:cNvSpPr txBox="1">
            <a:spLocks noGrp="1"/>
          </p:cNvSpPr>
          <p:nvPr>
            <p:ph type="ctrTitle"/>
          </p:nvPr>
        </p:nvSpPr>
        <p:spPr>
          <a:xfrm>
            <a:off x="5735052" y="153761"/>
            <a:ext cx="6456947" cy="8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ru-RU" b="1" dirty="0" smtClean="0">
                <a:latin typeface="Arial"/>
                <a:ea typeface="Arial"/>
                <a:cs typeface="Arial"/>
                <a:sym typeface="Arial"/>
              </a:rPr>
              <a:t>СУПЕРКРОКО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5" name="Google Shape;2405;p19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  <p:sp>
        <p:nvSpPr>
          <p:cNvPr id="2406" name="Google Shape;2406;p193"/>
          <p:cNvSpPr txBox="1"/>
          <p:nvPr/>
        </p:nvSpPr>
        <p:spPr>
          <a:xfrm>
            <a:off x="580865" y="2301274"/>
            <a:ext cx="11203500" cy="3643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ru-RU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ru-RU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u-RU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ru-RU" sz="2800" b="1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ru-RU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Показываем слова повышенной сложности.</a:t>
            </a:r>
            <a:endParaRPr sz="1050" dirty="0"/>
          </a:p>
          <a:p>
            <a:pPr marL="571500" marR="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Char char="-"/>
            </a:pPr>
            <a:r>
              <a:rPr lang="ru-RU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Показывающий игрок, </a:t>
            </a:r>
            <a:r>
              <a:rPr lang="ru-RU" sz="2800" b="1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случайным образом выбирает </a:t>
            </a:r>
            <a:r>
              <a:rPr lang="ru-RU" sz="2800" b="1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задание.</a:t>
            </a:r>
          </a:p>
          <a:p>
            <a:pPr marL="571500" marR="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Char char="-"/>
            </a:pPr>
            <a:r>
              <a:rPr lang="ru-RU" sz="2800" b="1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На </a:t>
            </a:r>
            <a:r>
              <a:rPr lang="ru-RU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объяснение дается </a:t>
            </a:r>
            <a:r>
              <a:rPr lang="ru-RU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ru-RU" sz="2800" b="1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минуты.</a:t>
            </a:r>
            <a:endParaRPr sz="1050" dirty="0"/>
          </a:p>
          <a:p>
            <a:pPr marL="571500" marR="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Char char="-"/>
            </a:pPr>
            <a:r>
              <a:rPr lang="ru-RU" sz="2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 каждое объясненное задание команда получает </a:t>
            </a:r>
            <a:r>
              <a:rPr lang="ru-RU" sz="2800" b="1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 баллов</a:t>
            </a:r>
            <a:endParaRPr lang="ru-RU" sz="28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71500" marR="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Char char="-"/>
            </a:pPr>
            <a:r>
              <a:rPr lang="ru-RU" sz="2800" b="1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Другие команды тоже принимают участие в отгадывании. По истечении времени, если команда не смогла понять, что показывал игрок, другие команды имеют право высказать одну свою версию. Если она верна они получают 3 балла.</a:t>
            </a:r>
            <a:endParaRPr sz="1050" dirty="0"/>
          </a:p>
        </p:txBody>
      </p:sp>
      <p:sp>
        <p:nvSpPr>
          <p:cNvPr id="2407" name="Google Shape;2407;p193"/>
          <p:cNvSpPr/>
          <p:nvPr/>
        </p:nvSpPr>
        <p:spPr>
          <a:xfrm>
            <a:off x="4180015" y="1008461"/>
            <a:ext cx="3777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b="1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ПРАВИЛА:</a:t>
            </a:r>
            <a:endParaRPr sz="5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ЛИМОНАД</a:t>
            </a:r>
            <a:endParaRPr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9325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7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53454" y="2993719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sz="13000" b="1" dirty="0" smtClean="0">
                <a:solidFill>
                  <a:srgbClr val="FF0000"/>
                </a:solidFill>
                <a:latin typeface="PF Din Text Cond Pro Medium" panose="02000500000000020004" pitchFamily="2" charset="0"/>
              </a:rPr>
              <a:t>ТУР </a:t>
            </a:r>
            <a:r>
              <a:rPr lang="ru-RU" sz="13000" b="1" dirty="0" smtClean="0">
                <a:solidFill>
                  <a:srgbClr val="FF0000"/>
                </a:solidFill>
                <a:latin typeface="PF Din Text Cond Pro Medium" panose="02000500000000020004" pitchFamily="2" charset="0"/>
              </a:rPr>
              <a:t>3</a:t>
            </a:r>
            <a:r>
              <a:rPr lang="ru-RU" sz="13000" b="1" dirty="0" smtClean="0">
                <a:latin typeface="PF Din Text Cond Pro Medium" panose="02000500000000020004" pitchFamily="2" charset="0"/>
              </a:rPr>
              <a:t/>
            </a:r>
            <a:br>
              <a:rPr lang="ru-RU" sz="13000" b="1" dirty="0" smtClean="0">
                <a:latin typeface="PF Din Text Cond Pro Medium" panose="02000500000000020004" pitchFamily="2" charset="0"/>
              </a:rPr>
            </a:br>
            <a:r>
              <a:rPr lang="ru-RU" sz="11100" b="1" dirty="0" smtClean="0">
                <a:latin typeface="PF Din Text Cond Pro Medium" panose="02000500000000020004" pitchFamily="2" charset="0"/>
              </a:rPr>
              <a:t>ДОСМОТРИ</a:t>
            </a:r>
            <a:br>
              <a:rPr lang="ru-RU" sz="11100" b="1" dirty="0" smtClean="0">
                <a:latin typeface="PF Din Text Cond Pro Medium" panose="02000500000000020004" pitchFamily="2" charset="0"/>
              </a:rPr>
            </a:br>
            <a:r>
              <a:rPr lang="ru-RU" sz="11100" b="1" dirty="0" smtClean="0">
                <a:latin typeface="PF Din Text Cond Pro Medium" panose="02000500000000020004" pitchFamily="2" charset="0"/>
              </a:rPr>
              <a:t>ДО КОНЦА</a:t>
            </a:r>
            <a:endParaRPr lang="ru-RU" sz="111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07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542003" y="93955"/>
            <a:ext cx="6803667" cy="1642787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latin typeface="PF Din Text Cond Pro Medium" panose="02000500000000020004" pitchFamily="2" charset="0"/>
              </a:rPr>
              <a:t>ДОСМОТРИ</a:t>
            </a:r>
            <a:br>
              <a:rPr lang="ru-RU" b="1" dirty="0" smtClean="0">
                <a:latin typeface="PF Din Text Cond Pro Medium" panose="02000500000000020004" pitchFamily="2" charset="0"/>
              </a:rPr>
            </a:br>
            <a:r>
              <a:rPr lang="ru-RU" b="1" dirty="0" smtClean="0">
                <a:latin typeface="PF Din Text Cond Pro Medium" panose="02000500000000020004" pitchFamily="2" charset="0"/>
              </a:rPr>
              <a:t>ДО КОНЦА </a:t>
            </a:r>
            <a:endParaRPr lang="ru-RU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  <p:sp>
        <p:nvSpPr>
          <p:cNvPr id="5" name="Заголовок 1"/>
          <p:cNvSpPr txBox="1">
            <a:spLocks/>
          </p:cNvSpPr>
          <p:nvPr/>
        </p:nvSpPr>
        <p:spPr>
          <a:xfrm>
            <a:off x="779229" y="1276012"/>
            <a:ext cx="11203387" cy="34493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200" b="1" dirty="0" smtClean="0"/>
              <a:t/>
            </a:r>
            <a:br>
              <a:rPr lang="ru-RU" sz="3200" b="1" dirty="0" smtClean="0"/>
            </a:br>
            <a:r>
              <a:rPr lang="ru-RU" sz="2800" b="1" dirty="0" smtClean="0">
                <a:latin typeface="+mn-lt"/>
              </a:rPr>
              <a:t>- </a:t>
            </a:r>
            <a:r>
              <a:rPr lang="ru-RU" sz="2800" b="1" dirty="0" smtClean="0">
                <a:latin typeface="+mn-lt"/>
              </a:rPr>
              <a:t>Играют все команды.</a:t>
            </a:r>
          </a:p>
          <a:p>
            <a:pPr algn="l"/>
            <a:r>
              <a:rPr lang="ru-RU" sz="2800" b="1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- Командам будет представлено видео – задание. После </a:t>
            </a:r>
            <a:r>
              <a:rPr lang="ru-RU" sz="2800" b="1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его просмотра, команда </a:t>
            </a:r>
            <a:r>
              <a:rPr lang="ru-RU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посовещавшись минуту, должна дать ответ. Ответ может быть только один.</a:t>
            </a:r>
          </a:p>
          <a:p>
            <a:pPr marL="457200" indent="-457200" algn="l">
              <a:buFontTx/>
              <a:buChar char="-"/>
            </a:pPr>
            <a:r>
              <a:rPr lang="ru-RU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Если </a:t>
            </a:r>
            <a:r>
              <a:rPr lang="ru-RU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ответ верный, команда получает 5 баллов</a:t>
            </a:r>
            <a:r>
              <a:rPr lang="ru-RU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ru-RU" sz="2800" b="1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847423" y="1736742"/>
            <a:ext cx="408167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5400" b="1" dirty="0">
                <a:solidFill>
                  <a:srgbClr val="FF0000"/>
                </a:solidFill>
              </a:rPr>
              <a:t>ПРАВИЛА: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1306124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542003" y="93955"/>
            <a:ext cx="6803667" cy="1642787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latin typeface="PF Din Text Cond Pro Medium" panose="02000500000000020004" pitchFamily="2" charset="0"/>
              </a:rPr>
              <a:t>ДОСМОТРИ</a:t>
            </a:r>
            <a:br>
              <a:rPr lang="ru-RU" b="1" dirty="0" smtClean="0">
                <a:latin typeface="PF Din Text Cond Pro Medium" panose="02000500000000020004" pitchFamily="2" charset="0"/>
              </a:rPr>
            </a:br>
            <a:r>
              <a:rPr lang="ru-RU" b="1" dirty="0" smtClean="0">
                <a:latin typeface="PF Din Text Cond Pro Medium" panose="02000500000000020004" pitchFamily="2" charset="0"/>
              </a:rPr>
              <a:t>ДО КОНЦА </a:t>
            </a:r>
            <a:endParaRPr lang="ru-RU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  <p:pic>
        <p:nvPicPr>
          <p:cNvPr id="6" name="Обратный отсчёт - 1 минута (таймер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43443" y="1980127"/>
            <a:ext cx="7916214" cy="445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568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46637" y="263311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sz="13000" b="1" dirty="0" smtClean="0">
                <a:solidFill>
                  <a:srgbClr val="FF0000"/>
                </a:solidFill>
                <a:latin typeface="PF Din Text Cond Pro Medium" panose="02000500000000020004" pitchFamily="2" charset="0"/>
              </a:rPr>
              <a:t>ТУР 4</a:t>
            </a:r>
            <a:r>
              <a:rPr lang="ru-RU" sz="13000" b="1" dirty="0" smtClean="0">
                <a:latin typeface="PF Din Text Cond Pro Medium" panose="02000500000000020004" pitchFamily="2" charset="0"/>
              </a:rPr>
              <a:t/>
            </a:r>
            <a:br>
              <a:rPr lang="ru-RU" sz="13000" b="1" dirty="0" smtClean="0">
                <a:latin typeface="PF Din Text Cond Pro Medium" panose="02000500000000020004" pitchFamily="2" charset="0"/>
              </a:rPr>
            </a:br>
            <a:r>
              <a:rPr lang="ru-RU" sz="11100" b="1" dirty="0" smtClean="0">
                <a:latin typeface="PF Din Text Cond Pro Medium" panose="02000500000000020004" pitchFamily="2" charset="0"/>
              </a:rPr>
              <a:t>КРОКУСЕЛЬ</a:t>
            </a:r>
            <a:endParaRPr lang="ru-RU" sz="111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277555" y="166535"/>
            <a:ext cx="6803667" cy="1009816"/>
          </a:xfrm>
        </p:spPr>
        <p:txBody>
          <a:bodyPr>
            <a:normAutofit/>
          </a:bodyPr>
          <a:lstStyle/>
          <a:p>
            <a:r>
              <a:rPr lang="ru-RU" b="1" dirty="0" smtClean="0">
                <a:latin typeface="PF Din Text Cond Pro Medium" panose="02000500000000020004" pitchFamily="2" charset="0"/>
              </a:rPr>
              <a:t>КРОКУСЕЛЬ</a:t>
            </a:r>
            <a:endParaRPr lang="ru-RU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  <p:sp>
        <p:nvSpPr>
          <p:cNvPr id="5" name="Заголовок 1"/>
          <p:cNvSpPr txBox="1">
            <a:spLocks/>
          </p:cNvSpPr>
          <p:nvPr/>
        </p:nvSpPr>
        <p:spPr>
          <a:xfrm>
            <a:off x="532738" y="1715774"/>
            <a:ext cx="11203387" cy="45839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3600" b="1" dirty="0" smtClean="0"/>
              <a:t/>
            </a:r>
            <a:br>
              <a:rPr lang="ru-RU" sz="3600" b="1" dirty="0" smtClean="0"/>
            </a:br>
            <a:r>
              <a:rPr lang="ru-RU" sz="3200" b="1" dirty="0" smtClean="0">
                <a:latin typeface="+mn-lt"/>
              </a:rPr>
              <a:t>- Команда выбирает одного игрока, который будет показывать первое слово. </a:t>
            </a:r>
            <a:endParaRPr lang="ru-RU" sz="3200" b="1" dirty="0">
              <a:latin typeface="+mn-lt"/>
            </a:endParaRPr>
          </a:p>
          <a:p>
            <a:pPr marL="457200" indent="-457200" algn="l">
              <a:buFontTx/>
              <a:buChar char="-"/>
            </a:pPr>
            <a:r>
              <a:rPr lang="ru-RU" sz="3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Как только первый игрок отгадывает слово, он садиться к команде, а его место занимает другой игрок.</a:t>
            </a:r>
          </a:p>
          <a:p>
            <a:pPr marL="457200" indent="-457200" algn="l">
              <a:buFontTx/>
              <a:buChar char="-"/>
            </a:pPr>
            <a:r>
              <a:rPr lang="ru-RU" sz="32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Задача команды отгадать как можно больше слов.</a:t>
            </a:r>
          </a:p>
          <a:p>
            <a:pPr marL="571500" indent="-571500" algn="l">
              <a:buFontTx/>
              <a:buChar char="-"/>
            </a:pPr>
            <a:r>
              <a:rPr lang="ru-RU" sz="3200" b="1" dirty="0" smtClean="0">
                <a:latin typeface="+mn-lt"/>
              </a:rPr>
              <a:t>На объяснение дается 2 минуты.</a:t>
            </a:r>
          </a:p>
          <a:p>
            <a:pPr marL="571500" indent="-571500" algn="l">
              <a:buFontTx/>
              <a:buChar char="-"/>
            </a:pPr>
            <a:r>
              <a:rPr lang="ru-RU" sz="3200" b="1" dirty="0" smtClean="0">
                <a:latin typeface="+mn-lt"/>
              </a:rPr>
              <a:t>За каждое объясненное задание команда получает 2 балла.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2623930" y="1192945"/>
            <a:ext cx="408167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5400" b="1" dirty="0">
                <a:solidFill>
                  <a:srgbClr val="FF0000"/>
                </a:solidFill>
              </a:rPr>
              <a:t>ПРАВИЛА: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174480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>
                <a:latin typeface="PF Din Text Cond Pro Medium" panose="02000500000000020004" pitchFamily="2" charset="0"/>
              </a:rPr>
              <a:t>АВИАЦИЯ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3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БАЛЕТ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10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ДУЭЛЬ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43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САЛЬТО</a:t>
            </a:r>
            <a:endParaRPr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1083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КАРТОН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83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ЖЕЛУДЬ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038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ОЧАГ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12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НАСЕКОМОЕ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10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КРАХМАЛ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38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ТАЛОН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ЧЕРЁМУХА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41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ЯРМАРКА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829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УЖИН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569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УНИВЕРСИТЕТ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184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НАСИЛЬНИК</a:t>
            </a:r>
            <a:endParaRPr sz="9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780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СКОРЛУПА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953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РЕМОНТ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14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СИРОТА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0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СТАДИОН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31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ЖЕЛУДОК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520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КОЛХОЗ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98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ГУСЕНИЦА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856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ТОРПЕДА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41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ЛЕПЕШКА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027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МИШЕНЬ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58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СМОРОДИНА</a:t>
            </a:r>
            <a:endParaRPr sz="9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118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МИТИНГ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9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НАРОД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901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ОДЕКОЛОН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125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ПОНЕДЕЛЬНИК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77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РОГАТКА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14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СЕАНС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101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ТОВАРИЩ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65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ЧЕРНИЛЬНИЦА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35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МОДЕЛЬ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57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ГАРЕМ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28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УГОЛЬ</a:t>
            </a:r>
            <a:endParaRPr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36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ПОЗА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99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ВАЛЕНОК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874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ФАНАТ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75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ЧЕПУХА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14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ДОМОВОЙ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34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ГИМН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99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ДНЕВНИК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961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ОСАДОК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10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ГАДОСТЬ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99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КУСТ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68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КОЛОННА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33474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СКРИПКА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53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ПРИВЕДЕНИЕ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3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ПОЧТАЛЬОН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033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СТИХ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51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АКУШЕРКА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5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ЭПИЛЯТОР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58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КОК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42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МЕТЕЛЬ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52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ШКУРА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74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УХАЖЕР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095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ПАЛЬМА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2606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ПРЕМИЯ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53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ВЛАСТЬ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30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СОЛОМА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17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КЕНТАВР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461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ТВОРОГ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СКРИП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7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КОНТАКТ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961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ПОДДЕЛКА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60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АНЕКДОТ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71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АНТЕННА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27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8" name="Google Shape;130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  <p:sp>
        <p:nvSpPr>
          <p:cNvPr id="1309" name="Google Shape;1309;p14"/>
          <p:cNvSpPr txBox="1"/>
          <p:nvPr/>
        </p:nvSpPr>
        <p:spPr>
          <a:xfrm>
            <a:off x="850789" y="2386620"/>
            <a:ext cx="10209475" cy="4189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514350" lvl="0" indent="-514350">
              <a:lnSpc>
                <a:spcPct val="90000"/>
              </a:lnSpc>
              <a:buClr>
                <a:schemeClr val="dk1"/>
              </a:buClr>
              <a:buSzPts val="3600"/>
              <a:buAutoNum type="arabicPeriod"/>
            </a:pPr>
            <a:r>
              <a:rPr lang="ru-RU" sz="2800" i="0" u="none" strike="noStrike" cap="none" dirty="0" smtClean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Нельзя </a:t>
            </a:r>
            <a:r>
              <a:rPr lang="ru-RU" sz="2800" i="0" u="none" strike="noStrike" cap="none" dirty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использовать звуки – СОВСЕМ</a:t>
            </a:r>
            <a:r>
              <a:rPr lang="ru-RU" sz="2800" i="0" u="none" strike="noStrike" cap="none" dirty="0" smtClean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!</a:t>
            </a:r>
          </a:p>
          <a:p>
            <a:pPr marL="514350" lvl="0" indent="-514350">
              <a:lnSpc>
                <a:spcPct val="90000"/>
              </a:lnSpc>
              <a:buClr>
                <a:schemeClr val="dk1"/>
              </a:buClr>
              <a:buSzPts val="3600"/>
              <a:buAutoNum type="arabicPeriod"/>
            </a:pPr>
            <a:r>
              <a:rPr lang="ru-RU" sz="2800" i="0" u="none" strike="noStrike" cap="none" dirty="0" smtClean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Мы </a:t>
            </a:r>
            <a:r>
              <a:rPr lang="ru-RU" sz="2800" i="0" u="none" strike="noStrike" cap="none" dirty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отгадываем только имена сущ., в Им. падеже, ед. числа.(слова исключения – </a:t>
            </a:r>
            <a:r>
              <a:rPr lang="ru-RU" sz="2800" i="0" u="none" strike="noStrike" cap="none" dirty="0" err="1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искл</a:t>
            </a:r>
            <a:r>
              <a:rPr lang="ru-RU" sz="2800" i="0" u="none" strike="noStrike" cap="none" dirty="0" smtClean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.)</a:t>
            </a:r>
          </a:p>
          <a:p>
            <a:pPr marL="514350" lvl="0" indent="-514350">
              <a:lnSpc>
                <a:spcPct val="90000"/>
              </a:lnSpc>
              <a:buClr>
                <a:schemeClr val="dk1"/>
              </a:buClr>
              <a:buSzPts val="3600"/>
              <a:buAutoNum type="arabicPeriod"/>
            </a:pPr>
            <a:r>
              <a:rPr lang="ru-RU" sz="2800" i="0" u="none" strike="noStrike" cap="none" dirty="0" smtClean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На </a:t>
            </a:r>
            <a:r>
              <a:rPr lang="ru-RU" sz="2800" i="0" u="none" strike="noStrike" cap="none" dirty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себе ничего показывать нельзя. </a:t>
            </a:r>
            <a:r>
              <a:rPr lang="ru-RU" sz="2800" i="0" u="none" strike="noStrike" cap="none" dirty="0" smtClean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Использовать </a:t>
            </a:r>
            <a:r>
              <a:rPr lang="ru-RU" sz="2800" i="0" u="none" strike="noStrike" cap="none" dirty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предметы вокруг нельзя. Все объясняем</a:t>
            </a:r>
            <a:r>
              <a:rPr lang="ru-RU" sz="2800" i="0" u="none" strike="noStrike" cap="none" dirty="0" smtClean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.</a:t>
            </a:r>
          </a:p>
          <a:p>
            <a:pPr marL="514350" lvl="0" indent="-514350">
              <a:lnSpc>
                <a:spcPct val="90000"/>
              </a:lnSpc>
              <a:buClr>
                <a:schemeClr val="dk1"/>
              </a:buClr>
              <a:buSzPts val="3600"/>
              <a:buAutoNum type="arabicPeriod"/>
            </a:pPr>
            <a:r>
              <a:rPr lang="ru-RU" sz="2800" dirty="0" smtClean="0">
                <a:latin typeface="PF Din Text Cond Pro Medium" panose="02000500000000020004" pitchFamily="2" charset="0"/>
              </a:rPr>
              <a:t>Запрещается </a:t>
            </a:r>
            <a:r>
              <a:rPr lang="ru-RU" sz="2800" dirty="0">
                <a:latin typeface="PF Din Text Cond Pro Medium" panose="02000500000000020004" pitchFamily="2" charset="0"/>
              </a:rPr>
              <a:t>показывать загаданное слово по буквам, т.е. показывать слова, первые буквы которых будут складывать загаданное </a:t>
            </a:r>
            <a:r>
              <a:rPr lang="ru-RU" sz="2800" dirty="0" smtClean="0">
                <a:latin typeface="PF Din Text Cond Pro Medium" panose="02000500000000020004" pitchFamily="2" charset="0"/>
              </a:rPr>
              <a:t>слово. (кроме специального конкурса)</a:t>
            </a:r>
          </a:p>
          <a:p>
            <a:pPr marL="514350" indent="-514350">
              <a:lnSpc>
                <a:spcPct val="9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2800" dirty="0" smtClean="0">
                <a:latin typeface="PF Din Text Cond Pro Medium" panose="02000500000000020004" pitchFamily="2" charset="0"/>
              </a:rPr>
              <a:t>Запрещается объяснять слова по частям, слогам  </a:t>
            </a:r>
            <a:r>
              <a:rPr lang="ru-RU" sz="2800" dirty="0">
                <a:latin typeface="PF Din Text Cond Pro Medium" panose="02000500000000020004" pitchFamily="2" charset="0"/>
              </a:rPr>
              <a:t>(кроме специального </a:t>
            </a:r>
            <a:r>
              <a:rPr lang="ru-RU" sz="2800" dirty="0" smtClean="0">
                <a:latin typeface="PF Din Text Cond Pro Medium" panose="02000500000000020004" pitchFamily="2" charset="0"/>
              </a:rPr>
              <a:t>конкурса)</a:t>
            </a:r>
          </a:p>
          <a:p>
            <a:pPr marL="514350" indent="-514350">
              <a:lnSpc>
                <a:spcPct val="9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2800" i="0" u="none" strike="noStrike" cap="none" dirty="0" smtClean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Если </a:t>
            </a:r>
            <a:r>
              <a:rPr lang="ru-RU" sz="2800" i="0" u="none" strike="noStrike" cap="none" dirty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вы не знаете значения </a:t>
            </a:r>
            <a:r>
              <a:rPr lang="ru-RU" sz="2800" i="0" u="none" strike="noStrike" cap="none" dirty="0" smtClean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слова - </a:t>
            </a:r>
            <a:r>
              <a:rPr lang="ru-RU" sz="2800" i="0" u="none" strike="noStrike" cap="none" dirty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это ваша проблема</a:t>
            </a:r>
            <a:r>
              <a:rPr lang="ru-RU" sz="2800" i="0" u="none" strike="noStrike" cap="none" dirty="0" smtClean="0">
                <a:solidFill>
                  <a:schemeClr val="dk1"/>
                </a:solidFill>
                <a:latin typeface="PF Din Text Cond Pro Medium" panose="02000500000000020004" pitchFamily="2" charset="0"/>
                <a:ea typeface="Calibri"/>
                <a:cs typeface="Calibri"/>
                <a:sym typeface="Calibri"/>
              </a:rPr>
              <a:t>.</a:t>
            </a:r>
            <a:endParaRPr sz="2800" i="0" u="none" strike="noStrike" cap="none" dirty="0">
              <a:solidFill>
                <a:schemeClr val="dk1"/>
              </a:solidFill>
              <a:latin typeface="PF Din Text Cond Pro Medium" panose="02000500000000020004" pitchFamily="2" charset="0"/>
              <a:sym typeface="Arial"/>
            </a:endParaRPr>
          </a:p>
        </p:txBody>
      </p:sp>
      <p:sp>
        <p:nvSpPr>
          <p:cNvPr id="1310" name="Google Shape;1310;p14"/>
          <p:cNvSpPr txBox="1"/>
          <p:nvPr/>
        </p:nvSpPr>
        <p:spPr>
          <a:xfrm>
            <a:off x="3593991" y="613478"/>
            <a:ext cx="47991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ru-RU" sz="4400" b="1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ОБЩИЕ ПРАВИЛА:</a:t>
            </a:r>
            <a:endParaRPr sz="4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ВИТАМИН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525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БОЛОТО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07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ДЕВОЧКА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22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СПИЦА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72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КАБИНЕТ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99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ГРУША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91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СВЕЧА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222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1000" b="1" dirty="0" smtClean="0">
                <a:latin typeface="PF Din Text Cond Pro Medium" panose="02000500000000020004" pitchFamily="2" charset="0"/>
              </a:rPr>
              <a:t>ОТБЕЛИВАТЕЛЬ</a:t>
            </a:r>
            <a:endParaRPr lang="ru-RU" sz="11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36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ПРИЧАЛ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40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ПАЯЛЬНИК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22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МНОГОНОЖКА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98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ГОРОСКОП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183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ИЗВЕСТЬ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13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БРОД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79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06158" y="1904482"/>
            <a:ext cx="9144000" cy="2387600"/>
          </a:xfrm>
        </p:spPr>
        <p:txBody>
          <a:bodyPr>
            <a:noAutofit/>
          </a:bodyPr>
          <a:lstStyle/>
          <a:p>
            <a:r>
              <a:rPr lang="ru-RU" sz="10000" b="1" dirty="0" smtClean="0">
                <a:latin typeface="PF Din Text Cond Pro Medium" panose="02000500000000020004" pitchFamily="2" charset="0"/>
              </a:rPr>
              <a:t>ДРЕССИРОВЩИК</a:t>
            </a:r>
            <a:endParaRPr lang="ru-RU" sz="10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9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ПАНТАЛОНЫ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70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РАЗДРАЖЕНИЕ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46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КУБИК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84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АЙСБЕРГ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48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НИЩИЙ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17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ПОКЕР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10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ЧЕТВЕРГ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035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ШКВАЛ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460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БЛОК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86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ВЕНА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47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ДИВАН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490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БАМБУК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902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БАСКЕТБОЛ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03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НОЖНЫ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642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БОЧКА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81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ГЕЛЬ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25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ПРИСТАВКА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124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РОТА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479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ПРУД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719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ОГРАДА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ШТУРВАЛ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4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ТЕЛЕСКОП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158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МАРШ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49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ОРЕХ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6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КЛАТЧ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869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СНАРЯД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68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ВЫХОД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4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ОКРОШКА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25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БАЛКА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85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КАРНИЗ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5165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БАЛ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799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ТЕСТО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41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ТЕЩА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82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МИГАЛКА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97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УЖИН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98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БОТИНОК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13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ЛАЙ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31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РАДИО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30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КВАС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82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ЛЮЛЬКА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61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ГРЕБЕНЬ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214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ХИРУРГ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59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САЛФЕТКА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29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САНИТАР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840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ШТИЛЬ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99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КОЛОКОЛЬНЯ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057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ПАЛАС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61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ВОКЗАЛ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56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РАКЕТНИЦА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953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ТРИО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35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СУНДУК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081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ВЗРЫВЧАТКА</a:t>
            </a:r>
            <a:endParaRPr lang="ru-RU" sz="9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4805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МОНАХ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237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ТЕТЯ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8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ТРЕЩИНА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01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ХОЛОСТЯК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736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ВОРОН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ШАШЛЫК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99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ОБОИ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1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ЧЕРЕНОК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71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ВОЛОНТЕР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55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ПРОСТЫНЬ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769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РЕЗИНКА</a:t>
            </a:r>
            <a:endParaRPr lang="ru-RU" sz="9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3882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1000" b="1" dirty="0" smtClean="0">
                <a:latin typeface="PF Din Text Cond Pro Medium" panose="02000500000000020004" pitchFamily="2" charset="0"/>
              </a:rPr>
              <a:t>ИЛЛЮМИНАЦИЯ</a:t>
            </a:r>
            <a:endParaRPr lang="ru-RU" sz="11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330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ВЕНОК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39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БЛЮДЦЕ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29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СПЕЦСЛУЖБА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36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КАМИН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264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ПУЛОВЕР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173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ГОСТЬ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728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КОТЕЛОК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458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КЕТЧУП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832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РОСТОК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018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ШНУРОК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177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НОТА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25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СТРУЯ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34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ПЛОМБИР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389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МАЗОК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96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ТЕАТР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94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ФИКУС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1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ВОЗРАСТ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7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ФАНТИК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460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МОЧАЛКА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62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УТКА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9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РАЗНОСТЬ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203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МАНДАРИН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22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ВЕРАНДА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79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ВКУС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29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ПОДШИПНИК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43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ПРИБОЙ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22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СКЛОН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30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АТОМ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72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2783" y="2203740"/>
            <a:ext cx="9144000" cy="2387600"/>
          </a:xfrm>
        </p:spPr>
        <p:txBody>
          <a:bodyPr>
            <a:normAutofit/>
          </a:bodyPr>
          <a:lstStyle/>
          <a:p>
            <a:r>
              <a:rPr lang="ru-RU" sz="13000" b="1" dirty="0" smtClean="0">
                <a:latin typeface="PF Din Text Cond Pro Medium" panose="02000500000000020004" pitchFamily="2" charset="0"/>
              </a:rPr>
              <a:t>ЗАГАР</a:t>
            </a:r>
            <a:endParaRPr lang="ru-RU" sz="13000" b="1" dirty="0">
              <a:latin typeface="PF Din Text Cond Pro Medium" panose="02000500000000020004" pitchFamily="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3" y="166535"/>
            <a:ext cx="1949740" cy="194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80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24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15"/>
          <p:cNvSpPr txBox="1">
            <a:spLocks noGrp="1"/>
          </p:cNvSpPr>
          <p:nvPr>
            <p:ph type="ctrTitle"/>
          </p:nvPr>
        </p:nvSpPr>
        <p:spPr>
          <a:xfrm>
            <a:off x="1746637" y="263311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1700"/>
              <a:buFont typeface="Arial"/>
              <a:buNone/>
            </a:pPr>
            <a:r>
              <a:rPr lang="ru-RU" sz="11700" b="1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ТУР 1</a:t>
            </a:r>
            <a:r>
              <a:rPr lang="ru-RU" sz="11700" b="1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ru-RU" sz="11700" b="1" dirty="0">
                <a:latin typeface="Arial"/>
                <a:ea typeface="Arial"/>
                <a:cs typeface="Arial"/>
                <a:sym typeface="Arial"/>
              </a:rPr>
            </a:br>
            <a:r>
              <a:rPr lang="ru-RU" sz="9990" b="1" dirty="0">
                <a:latin typeface="Arial"/>
                <a:ea typeface="Arial"/>
                <a:cs typeface="Arial"/>
                <a:sym typeface="Arial"/>
              </a:rPr>
              <a:t>БЛИЦ-КРОКОДИЛ</a:t>
            </a:r>
            <a:endParaRPr sz="999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6" name="Google Shape;131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КУРОК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185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МАНТИЯ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3068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ИЗОЛЯТОР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158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ВАЛЕТ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862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КОМНАТА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820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ОТЛИЧНИК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7949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КУРОПАТКА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473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ХОР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506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СВИТОК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595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БУХГАЛТЕР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277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6"/>
          <p:cNvSpPr txBox="1">
            <a:spLocks noGrp="1"/>
          </p:cNvSpPr>
          <p:nvPr>
            <p:ph type="ctrTitle"/>
          </p:nvPr>
        </p:nvSpPr>
        <p:spPr>
          <a:xfrm>
            <a:off x="7521933" y="389630"/>
            <a:ext cx="4481920" cy="75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ru-RU" sz="3600" b="1" dirty="0">
                <a:latin typeface="Arial"/>
                <a:ea typeface="Arial"/>
                <a:cs typeface="Arial"/>
                <a:sym typeface="Arial"/>
              </a:rPr>
              <a:t>БЛИЦ-КРОКОДИЛ</a:t>
            </a:r>
            <a:endParaRPr sz="3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2" name="Google Shape;132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  <p:sp>
        <p:nvSpPr>
          <p:cNvPr id="1323" name="Google Shape;1323;p16"/>
          <p:cNvSpPr txBox="1"/>
          <p:nvPr/>
        </p:nvSpPr>
        <p:spPr>
          <a:xfrm>
            <a:off x="800353" y="2361536"/>
            <a:ext cx="11203500" cy="3339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>
              <a:lnSpc>
                <a:spcPct val="90000"/>
              </a:lnSpc>
              <a:buClr>
                <a:srgbClr val="FF0000"/>
              </a:buClr>
              <a:buSzPts val="4800"/>
            </a:pPr>
            <a:r>
              <a:rPr lang="ru-RU" sz="3600" b="1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Команде д</a:t>
            </a:r>
            <a:r>
              <a:rPr lang="ru-RU" sz="36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ается </a:t>
            </a:r>
            <a:r>
              <a:rPr lang="ru-RU" sz="3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</a:t>
            </a:r>
            <a:r>
              <a:rPr lang="ru-RU" sz="36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мин. </a:t>
            </a:r>
            <a:r>
              <a:rPr lang="ru-RU" sz="3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на то, чтобы </a:t>
            </a:r>
            <a:r>
              <a:rPr lang="ru-RU" sz="36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объяснить, </a:t>
            </a:r>
            <a:r>
              <a:rPr lang="ru-RU" sz="3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как можно больше слов. </a:t>
            </a:r>
            <a:endParaRPr lang="ru-RU" sz="3600" b="1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90000"/>
              </a:lnSpc>
              <a:buClr>
                <a:srgbClr val="FF0000"/>
              </a:buClr>
              <a:buSzPts val="4800"/>
            </a:pPr>
            <a:r>
              <a:rPr lang="ru-RU" sz="36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Команда </a:t>
            </a:r>
            <a:r>
              <a:rPr lang="ru-RU" sz="36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выбирает игрока, который будет объяснять слова, остальные </a:t>
            </a:r>
            <a:r>
              <a:rPr lang="ru-RU" sz="3600" b="1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отгадывают. В следующем круге показывающий обязательно меняется</a:t>
            </a:r>
            <a:r>
              <a:rPr lang="ru-RU" sz="36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 lang="ru-RU" sz="3600" b="1" i="0" u="none" strike="noStrike" cap="none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90000"/>
              </a:lnSpc>
              <a:buClr>
                <a:srgbClr val="FF0000"/>
              </a:buClr>
              <a:buSzPts val="4800"/>
            </a:pPr>
            <a:r>
              <a:rPr lang="ru-RU" sz="3600" b="1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Играем 120 </a:t>
            </a:r>
            <a:r>
              <a:rPr lang="ru-RU" sz="36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слов. Каждое слово это 1 балл.</a:t>
            </a:r>
            <a:endParaRPr sz="3600" b="1" i="0" u="none" strike="noStrike" cap="none" dirty="0">
              <a:solidFill>
                <a:schemeClr val="dk1"/>
              </a:solidFill>
              <a:sym typeface="Arial"/>
            </a:endParaRPr>
          </a:p>
        </p:txBody>
      </p:sp>
      <p:sp>
        <p:nvSpPr>
          <p:cNvPr id="5" name="Google Shape;1321;p16"/>
          <p:cNvSpPr txBox="1">
            <a:spLocks/>
          </p:cNvSpPr>
          <p:nvPr/>
        </p:nvSpPr>
        <p:spPr>
          <a:xfrm>
            <a:off x="3792375" y="1281174"/>
            <a:ext cx="4481920" cy="75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5400" b="1" dirty="0">
                <a:solidFill>
                  <a:srgbClr val="FF0000"/>
                </a:solidFill>
              </a:rPr>
              <a:t>ПРАВИЛА:</a:t>
            </a:r>
            <a:endParaRPr lang="ru-RU" sz="5400"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КЕЛЬЯ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939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ГНИЛЬ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591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СРАЖЕНИЕ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5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АТТРАКЦИОН</a:t>
            </a:r>
            <a:endParaRPr lang="ru-RU" sz="9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905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ПОЛДНИК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7130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БАЛЬЗАМ</a:t>
            </a:r>
            <a:endParaRPr lang="ru-RU" sz="13800" b="1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9687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БАНК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737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ВОЖАТЫЙ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329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ТРЕНИЕ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7884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ПОДВАЛ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386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ОБМЕН</a:t>
            </a:r>
            <a:endParaRPr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419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СИЯНИЕ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514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НАСМОРК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57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ПЛОТ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970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КОКТЕЙЛЬ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4686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СТАВКА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381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БЕДУИН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522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СРОК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9234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РОДИНА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682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ТРОСТЬ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094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КОЛУН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3948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4900" b="1" dirty="0" smtClean="0">
                <a:latin typeface="Arial"/>
                <a:ea typeface="Arial"/>
                <a:cs typeface="Arial"/>
                <a:sym typeface="Arial"/>
              </a:rPr>
              <a:t>ТАЙНА</a:t>
            </a:r>
            <a:endParaRPr sz="149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398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МРАМОР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9175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ОСЕТР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258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ПЕДАЛЬ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63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ПЛАНКА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439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ХРЕБЕТ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806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ТРАУР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009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ТИНА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300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ТИСКИ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424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ВОРОНКА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802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ЧЕМОДАН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35024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4900" b="1" dirty="0" smtClean="0">
                <a:latin typeface="Arial"/>
                <a:ea typeface="Arial"/>
                <a:cs typeface="Arial"/>
                <a:sym typeface="Arial"/>
              </a:rPr>
              <a:t>ГЕЛЬ</a:t>
            </a:r>
            <a:endParaRPr sz="149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520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НАЛИВКА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3377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ПРОБОР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5609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ЧУЧЕЛО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413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ОТДЫХ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1717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ПОСТЕЛЬ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82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ГАРДЕРОБ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572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ТРУБОЧИСТ</a:t>
            </a:r>
            <a:endParaRPr lang="ru-RU" sz="9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563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ЗАЩЕЛКА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212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ДОМКРАТ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8618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ЯМА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055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КЛЕЁНКА</a:t>
            </a:r>
            <a:endParaRPr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1690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ЛИАНА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7174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ЖИЛА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7545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ПОЧТА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8940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ПЕРИОД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9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ЛАВАШ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970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КАССИР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80656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ЖАР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251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ЭВАКУАТОР</a:t>
            </a:r>
            <a:endParaRPr lang="ru-RU" sz="9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915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9600" b="1" dirty="0" smtClean="0">
                <a:latin typeface="Arial"/>
                <a:ea typeface="Arial"/>
                <a:cs typeface="Arial"/>
                <a:sym typeface="Arial"/>
              </a:rPr>
              <a:t>СТЮАРДЕССА</a:t>
            </a:r>
            <a:endParaRPr lang="ru-RU" sz="96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373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ОСТРОВ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1026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ГРЯДКА</a:t>
            </a:r>
            <a:endParaRPr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6143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МОЗОЛЬ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045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ВОДЯНОЙ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825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ЧУГУНОК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816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ШПИОН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284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КРЫСА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6044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ГРУЗ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346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КОНВОЙ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080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1500" b="1" dirty="0" smtClean="0">
                <a:latin typeface="Arial"/>
                <a:ea typeface="Arial"/>
                <a:cs typeface="Arial"/>
                <a:sym typeface="Arial"/>
              </a:rPr>
              <a:t>ПЕРИСКОП</a:t>
            </a:r>
            <a:endParaRPr lang="ru-RU" sz="115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7791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ТРАВМА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903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" name="Google Shape;2288;p177"/>
          <p:cNvSpPr txBox="1">
            <a:spLocks noGrp="1"/>
          </p:cNvSpPr>
          <p:nvPr>
            <p:ph type="ctrTitle"/>
          </p:nvPr>
        </p:nvSpPr>
        <p:spPr>
          <a:xfrm>
            <a:off x="1722783" y="2203740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</a:pPr>
            <a:r>
              <a:rPr lang="ru-RU" sz="13800" b="1" dirty="0" smtClean="0">
                <a:latin typeface="Arial"/>
                <a:ea typeface="Arial"/>
                <a:cs typeface="Arial"/>
                <a:sym typeface="Arial"/>
              </a:rPr>
              <a:t>СОСТАВ</a:t>
            </a:r>
            <a:endParaRPr lang="ru-RU" sz="13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9" name="Google Shape;2289;p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703" y="166535"/>
            <a:ext cx="1949740" cy="194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747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3973</TotalTime>
  <Words>443</Words>
  <Application>Microsoft Office PowerPoint</Application>
  <PresentationFormat>Широкоэкранный</PresentationFormat>
  <Paragraphs>319</Paragraphs>
  <Slides>298</Slides>
  <Notes>132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298</vt:i4>
      </vt:variant>
    </vt:vector>
  </HeadingPairs>
  <TitlesOfParts>
    <vt:vector size="303" baseType="lpstr">
      <vt:lpstr>Arial</vt:lpstr>
      <vt:lpstr>Calibri</vt:lpstr>
      <vt:lpstr>Calibri Light</vt:lpstr>
      <vt:lpstr>PF Din Text Cond Pro Medium</vt:lpstr>
      <vt:lpstr>Тема Office</vt:lpstr>
      <vt:lpstr>Презентация PowerPoint</vt:lpstr>
      <vt:lpstr>Презентация PowerPoint</vt:lpstr>
      <vt:lpstr>ТУР 1 БЛИЦ-КРОКОДИЛ</vt:lpstr>
      <vt:lpstr>БЛИЦ-КРОКОДИЛ</vt:lpstr>
      <vt:lpstr>ОБМЕН</vt:lpstr>
      <vt:lpstr>ТАЙНА</vt:lpstr>
      <vt:lpstr>ГЕЛЬ</vt:lpstr>
      <vt:lpstr>КЛЕЁНКА</vt:lpstr>
      <vt:lpstr>ГРЯДКА</vt:lpstr>
      <vt:lpstr>СКВОРЕЧНИК</vt:lpstr>
      <vt:lpstr>ПОГОНЫ</vt:lpstr>
      <vt:lpstr>ПАР</vt:lpstr>
      <vt:lpstr>ЛИМОНАД</vt:lpstr>
      <vt:lpstr>САЛЬТО</vt:lpstr>
      <vt:lpstr>НАСИЛЬНИК</vt:lpstr>
      <vt:lpstr>СМОРОДИНА</vt:lpstr>
      <vt:lpstr>УГОЛЬ</vt:lpstr>
      <vt:lpstr>КОЛОННА</vt:lpstr>
      <vt:lpstr>ПАЛЬМА</vt:lpstr>
      <vt:lpstr>ВИТАМИН</vt:lpstr>
      <vt:lpstr>ГОРОСКОП</vt:lpstr>
      <vt:lpstr>ШКВАЛ</vt:lpstr>
      <vt:lpstr>ПРУД</vt:lpstr>
      <vt:lpstr>КАРНИЗ</vt:lpstr>
      <vt:lpstr>ГРЕБЕНЬ</vt:lpstr>
      <vt:lpstr>ВЗРЫВЧАТКА</vt:lpstr>
      <vt:lpstr>РЕЗИНКА</vt:lpstr>
      <vt:lpstr>ШНУРОК</vt:lpstr>
      <vt:lpstr>РАЗНОСТЬ</vt:lpstr>
      <vt:lpstr>КУРОК</vt:lpstr>
      <vt:lpstr>МАНТИЯ</vt:lpstr>
      <vt:lpstr>ИЗОЛЯТОР</vt:lpstr>
      <vt:lpstr>ВАЛЕТ</vt:lpstr>
      <vt:lpstr>КОМНАТА</vt:lpstr>
      <vt:lpstr>ОТЛИЧНИК</vt:lpstr>
      <vt:lpstr>КУРОПАТКА</vt:lpstr>
      <vt:lpstr>ХОР</vt:lpstr>
      <vt:lpstr>СВИТОК</vt:lpstr>
      <vt:lpstr>БУХГАЛТЕР</vt:lpstr>
      <vt:lpstr>КЕЛЬЯ</vt:lpstr>
      <vt:lpstr>ГНИЛЬ</vt:lpstr>
      <vt:lpstr>СРАЖЕНИЕ</vt:lpstr>
      <vt:lpstr>АТТРАКЦИОН</vt:lpstr>
      <vt:lpstr>ПОЛДНИК</vt:lpstr>
      <vt:lpstr>БАЛЬЗАМ</vt:lpstr>
      <vt:lpstr>БАНК</vt:lpstr>
      <vt:lpstr>ВОЖАТЫЙ</vt:lpstr>
      <vt:lpstr>ТРЕНИЕ</vt:lpstr>
      <vt:lpstr>ПОДВАЛ</vt:lpstr>
      <vt:lpstr>СИЯНИЕ</vt:lpstr>
      <vt:lpstr>НАСМОРК</vt:lpstr>
      <vt:lpstr>ПЛОТ</vt:lpstr>
      <vt:lpstr>КОКТЕЙЛЬ</vt:lpstr>
      <vt:lpstr>СТАВКА</vt:lpstr>
      <vt:lpstr>БЕДУИН</vt:lpstr>
      <vt:lpstr>СРОК</vt:lpstr>
      <vt:lpstr>РОДИНА</vt:lpstr>
      <vt:lpstr>ТРОСТЬ</vt:lpstr>
      <vt:lpstr>КОЛУН</vt:lpstr>
      <vt:lpstr>МРАМОР</vt:lpstr>
      <vt:lpstr>ОСЕТР</vt:lpstr>
      <vt:lpstr>ПЕДАЛЬ</vt:lpstr>
      <vt:lpstr>ПЛАНКА</vt:lpstr>
      <vt:lpstr>ХРЕБЕТ</vt:lpstr>
      <vt:lpstr>ТРАУР</vt:lpstr>
      <vt:lpstr>ТИНА</vt:lpstr>
      <vt:lpstr>ТИСКИ</vt:lpstr>
      <vt:lpstr>ВОРОНКА</vt:lpstr>
      <vt:lpstr>ЧЕМОДАН</vt:lpstr>
      <vt:lpstr>НАЛИВКА</vt:lpstr>
      <vt:lpstr>ПРОБОР</vt:lpstr>
      <vt:lpstr>ЧУЧЕЛО</vt:lpstr>
      <vt:lpstr>ОТДЫХ</vt:lpstr>
      <vt:lpstr>ПОСТЕЛЬ</vt:lpstr>
      <vt:lpstr>ГАРДЕРОБ</vt:lpstr>
      <vt:lpstr>ТРУБОЧИСТ</vt:lpstr>
      <vt:lpstr>ЗАЩЕЛКА</vt:lpstr>
      <vt:lpstr>ДОМКРАТ</vt:lpstr>
      <vt:lpstr>ЯМА</vt:lpstr>
      <vt:lpstr>ЛИАНА</vt:lpstr>
      <vt:lpstr>ЖИЛА</vt:lpstr>
      <vt:lpstr>ПОЧТА</vt:lpstr>
      <vt:lpstr>ПЕРИОД</vt:lpstr>
      <vt:lpstr>ЛАВАШ</vt:lpstr>
      <vt:lpstr>КАССИР</vt:lpstr>
      <vt:lpstr>ЖАР</vt:lpstr>
      <vt:lpstr>ЭВАКУАТОР</vt:lpstr>
      <vt:lpstr>СТЮАРДЕССА</vt:lpstr>
      <vt:lpstr>ОСТРОВ</vt:lpstr>
      <vt:lpstr>МОЗОЛЬ</vt:lpstr>
      <vt:lpstr>ВОДЯНОЙ</vt:lpstr>
      <vt:lpstr>ЧУГУНОК</vt:lpstr>
      <vt:lpstr>ШПИОН</vt:lpstr>
      <vt:lpstr>КРЫСА</vt:lpstr>
      <vt:lpstr>ГРУЗ</vt:lpstr>
      <vt:lpstr>КОНВОЙ</vt:lpstr>
      <vt:lpstr>ПЕРИСКОП</vt:lpstr>
      <vt:lpstr>ТРАВМА</vt:lpstr>
      <vt:lpstr>СОСТАВ</vt:lpstr>
      <vt:lpstr>ФАНФАРЫ</vt:lpstr>
      <vt:lpstr>ТУЗ</vt:lpstr>
      <vt:lpstr>ПЕСЧИНКА</vt:lpstr>
      <vt:lpstr>ВСПЛЕСК</vt:lpstr>
      <vt:lpstr>ПИРСИНГ</vt:lpstr>
      <vt:lpstr>ВАТА</vt:lpstr>
      <vt:lpstr>ПОБЕГ</vt:lpstr>
      <vt:lpstr>ЮЛА</vt:lpstr>
      <vt:lpstr>ПЛОТИНА</vt:lpstr>
      <vt:lpstr>КИОСК</vt:lpstr>
      <vt:lpstr>ЯКОРЬ</vt:lpstr>
      <vt:lpstr>КАДИЛО</vt:lpstr>
      <vt:lpstr>ШОУ</vt:lpstr>
      <vt:lpstr>ГРАД</vt:lpstr>
      <vt:lpstr>АРКА</vt:lpstr>
      <vt:lpstr>НАКОВАЛЬНЯ</vt:lpstr>
      <vt:lpstr>САРАЙ</vt:lpstr>
      <vt:lpstr>КОВЕР</vt:lpstr>
      <vt:lpstr>КАМЫШ</vt:lpstr>
      <vt:lpstr>ГЕРОЙ</vt:lpstr>
      <vt:lpstr>СВЕТИЛЬНИК</vt:lpstr>
      <vt:lpstr>ЗАПАС</vt:lpstr>
      <vt:lpstr>БЛОКНОТ</vt:lpstr>
      <vt:lpstr>ДАТЧИК</vt:lpstr>
      <vt:lpstr>ОРДЕН</vt:lpstr>
      <vt:lpstr>ПЕРЕПЛЕТ</vt:lpstr>
      <vt:lpstr>ПРОЛИВ</vt:lpstr>
      <vt:lpstr>Презентация PowerPoint</vt:lpstr>
      <vt:lpstr>ТУР 2 СУПЕРКРОКО</vt:lpstr>
      <vt:lpstr>СУПЕРКРОКО</vt:lpstr>
      <vt:lpstr>Презентация PowerPoint</vt:lpstr>
      <vt:lpstr>ТУР 3 ДОСМОТРИ ДО КОНЦА</vt:lpstr>
      <vt:lpstr>ДОСМОТРИ ДО КОНЦА </vt:lpstr>
      <vt:lpstr>ДОСМОТРИ ДО КОНЦА </vt:lpstr>
      <vt:lpstr>Презентация PowerPoint</vt:lpstr>
      <vt:lpstr>ТУР 4 КРОКУСЕЛЬ</vt:lpstr>
      <vt:lpstr>КРОКУСЕЛЬ</vt:lpstr>
      <vt:lpstr>АВИАЦИЯ</vt:lpstr>
      <vt:lpstr>БАЛЕТ</vt:lpstr>
      <vt:lpstr>ДУЭЛЬ</vt:lpstr>
      <vt:lpstr>КАРТОН</vt:lpstr>
      <vt:lpstr>ЖЕЛУДЬ</vt:lpstr>
      <vt:lpstr>ОЧАГ</vt:lpstr>
      <vt:lpstr>НАСЕКОМОЕ</vt:lpstr>
      <vt:lpstr>КРАХМАЛ</vt:lpstr>
      <vt:lpstr>ТАЛОН</vt:lpstr>
      <vt:lpstr>ЧЕРЁМУХА</vt:lpstr>
      <vt:lpstr>ЯРМАРКА</vt:lpstr>
      <vt:lpstr>УЖИН</vt:lpstr>
      <vt:lpstr>УНИВЕРСИТЕТ</vt:lpstr>
      <vt:lpstr>СКОРЛУПА</vt:lpstr>
      <vt:lpstr>РЕМОНТ</vt:lpstr>
      <vt:lpstr>СИРОТА</vt:lpstr>
      <vt:lpstr>СТАДИОН</vt:lpstr>
      <vt:lpstr>ЖЕЛУДОК</vt:lpstr>
      <vt:lpstr>КОЛХОЗ</vt:lpstr>
      <vt:lpstr>ГУСЕНИЦА</vt:lpstr>
      <vt:lpstr>ТОРПЕДА</vt:lpstr>
      <vt:lpstr>ЛЕПЕШКА</vt:lpstr>
      <vt:lpstr>МИШЕНЬ</vt:lpstr>
      <vt:lpstr>МИТИНГ</vt:lpstr>
      <vt:lpstr>НАРОД</vt:lpstr>
      <vt:lpstr>ОДЕКОЛОН</vt:lpstr>
      <vt:lpstr>ПОНЕДЕЛЬНИК</vt:lpstr>
      <vt:lpstr>РОГАТКА</vt:lpstr>
      <vt:lpstr>СЕАНС</vt:lpstr>
      <vt:lpstr>ТОВАРИЩ</vt:lpstr>
      <vt:lpstr>ЧЕРНИЛЬНИЦА</vt:lpstr>
      <vt:lpstr>МОДЕЛЬ</vt:lpstr>
      <vt:lpstr>ГАРЕМ</vt:lpstr>
      <vt:lpstr>ПОЗА</vt:lpstr>
      <vt:lpstr>ВАЛЕНОК</vt:lpstr>
      <vt:lpstr>ФАНАТ</vt:lpstr>
      <vt:lpstr>ЧЕПУХА</vt:lpstr>
      <vt:lpstr>ДОМОВОЙ</vt:lpstr>
      <vt:lpstr>ГИМН</vt:lpstr>
      <vt:lpstr>ДНЕВНИК</vt:lpstr>
      <vt:lpstr>ОСАДОК</vt:lpstr>
      <vt:lpstr>ГАДОСТЬ</vt:lpstr>
      <vt:lpstr>КУСТ</vt:lpstr>
      <vt:lpstr>СКРИПКА</vt:lpstr>
      <vt:lpstr>ПРИВЕДЕНИЕ</vt:lpstr>
      <vt:lpstr>ПОЧТАЛЬОН</vt:lpstr>
      <vt:lpstr>СТИХ</vt:lpstr>
      <vt:lpstr>АКУШЕРКА</vt:lpstr>
      <vt:lpstr>ЭПИЛЯТОР</vt:lpstr>
      <vt:lpstr>КОК</vt:lpstr>
      <vt:lpstr>МЕТЕЛЬ</vt:lpstr>
      <vt:lpstr>ШКУРА</vt:lpstr>
      <vt:lpstr>УХАЖЕР</vt:lpstr>
      <vt:lpstr>ПРЕМИЯ</vt:lpstr>
      <vt:lpstr>ВЛАСТЬ</vt:lpstr>
      <vt:lpstr>СОЛОМА</vt:lpstr>
      <vt:lpstr>КЕНТАВР</vt:lpstr>
      <vt:lpstr>ТВОРОГ</vt:lpstr>
      <vt:lpstr>СКРИП</vt:lpstr>
      <vt:lpstr>КОНТАКТ</vt:lpstr>
      <vt:lpstr>ПОДДЕЛКА</vt:lpstr>
      <vt:lpstr>АНЕКДОТ</vt:lpstr>
      <vt:lpstr>АНТЕННА</vt:lpstr>
      <vt:lpstr>БОЛОТО</vt:lpstr>
      <vt:lpstr>ДЕВОЧКА</vt:lpstr>
      <vt:lpstr>СПИЦА</vt:lpstr>
      <vt:lpstr>КАБИНЕТ</vt:lpstr>
      <vt:lpstr>ГРУША</vt:lpstr>
      <vt:lpstr>СВЕЧА</vt:lpstr>
      <vt:lpstr>ОТБЕЛИВАТЕЛЬ</vt:lpstr>
      <vt:lpstr>ПРИЧАЛ</vt:lpstr>
      <vt:lpstr>ПАЯЛЬНИК</vt:lpstr>
      <vt:lpstr>МНОГОНОЖКА</vt:lpstr>
      <vt:lpstr>ИЗВЕСТЬ</vt:lpstr>
      <vt:lpstr>БРОД</vt:lpstr>
      <vt:lpstr>ДРЕССИРОВЩИК</vt:lpstr>
      <vt:lpstr>ПАНТАЛОНЫ</vt:lpstr>
      <vt:lpstr>РАЗДРАЖЕНИЕ</vt:lpstr>
      <vt:lpstr>КУБИК</vt:lpstr>
      <vt:lpstr>АЙСБЕРГ</vt:lpstr>
      <vt:lpstr>НИЩИЙ</vt:lpstr>
      <vt:lpstr>ПОКЕР</vt:lpstr>
      <vt:lpstr>ЧЕТВЕРГ</vt:lpstr>
      <vt:lpstr>БЛОК</vt:lpstr>
      <vt:lpstr>ВЕНА</vt:lpstr>
      <vt:lpstr>ДИВАН</vt:lpstr>
      <vt:lpstr>БАМБУК</vt:lpstr>
      <vt:lpstr>БАСКЕТБОЛ</vt:lpstr>
      <vt:lpstr>НОЖНЫ</vt:lpstr>
      <vt:lpstr>БОЧКА</vt:lpstr>
      <vt:lpstr>ГЕЛЬ</vt:lpstr>
      <vt:lpstr>ПРИСТАВКА</vt:lpstr>
      <vt:lpstr>РОТА</vt:lpstr>
      <vt:lpstr>ОГРАДА</vt:lpstr>
      <vt:lpstr>ШТУРВАЛ</vt:lpstr>
      <vt:lpstr>ТЕЛЕСКОП</vt:lpstr>
      <vt:lpstr>МАРШ</vt:lpstr>
      <vt:lpstr>ОРЕХ</vt:lpstr>
      <vt:lpstr>КЛАТЧ</vt:lpstr>
      <vt:lpstr>СНАРЯД</vt:lpstr>
      <vt:lpstr>ВЫХОД</vt:lpstr>
      <vt:lpstr>ОКРОШКА</vt:lpstr>
      <vt:lpstr>БАЛКА</vt:lpstr>
      <vt:lpstr>БАЛ</vt:lpstr>
      <vt:lpstr>ТЕСТО</vt:lpstr>
      <vt:lpstr>ТЕЩА</vt:lpstr>
      <vt:lpstr>МИГАЛКА</vt:lpstr>
      <vt:lpstr>УЖИН</vt:lpstr>
      <vt:lpstr>БОТИНОК</vt:lpstr>
      <vt:lpstr>ЛАЙ</vt:lpstr>
      <vt:lpstr>РАДИО</vt:lpstr>
      <vt:lpstr>КВАС</vt:lpstr>
      <vt:lpstr>ЛЮЛЬКА</vt:lpstr>
      <vt:lpstr>ХИРУРГ</vt:lpstr>
      <vt:lpstr>САЛФЕТКА</vt:lpstr>
      <vt:lpstr>САНИТАР</vt:lpstr>
      <vt:lpstr>ШТИЛЬ</vt:lpstr>
      <vt:lpstr>КОЛОКОЛЬНЯ</vt:lpstr>
      <vt:lpstr>ПАЛАС</vt:lpstr>
      <vt:lpstr>ВОКЗАЛ</vt:lpstr>
      <vt:lpstr>РАКЕТНИЦА</vt:lpstr>
      <vt:lpstr>ТРИО</vt:lpstr>
      <vt:lpstr>СУНДУК</vt:lpstr>
      <vt:lpstr>МОНАХ</vt:lpstr>
      <vt:lpstr>ТЕТЯ</vt:lpstr>
      <vt:lpstr>ТРЕЩИНА</vt:lpstr>
      <vt:lpstr>ХОЛОСТЯК</vt:lpstr>
      <vt:lpstr>ВОРОН</vt:lpstr>
      <vt:lpstr>ШАШЛЫК</vt:lpstr>
      <vt:lpstr>ОБОИ</vt:lpstr>
      <vt:lpstr>ЧЕРЕНОК</vt:lpstr>
      <vt:lpstr>ВОЛОНТЕР</vt:lpstr>
      <vt:lpstr>ПРОСТЫНЬ</vt:lpstr>
      <vt:lpstr>ИЛЛЮМИНАЦИЯ</vt:lpstr>
      <vt:lpstr>ВЕНОК</vt:lpstr>
      <vt:lpstr>БЛЮДЦЕ</vt:lpstr>
      <vt:lpstr>СПЕЦСЛУЖБА</vt:lpstr>
      <vt:lpstr>КАМИН</vt:lpstr>
      <vt:lpstr>ПУЛОВЕР</vt:lpstr>
      <vt:lpstr>ГОСТЬ</vt:lpstr>
      <vt:lpstr>КОТЕЛОК</vt:lpstr>
      <vt:lpstr>КЕТЧУП</vt:lpstr>
      <vt:lpstr>РОСТОК</vt:lpstr>
      <vt:lpstr>НОТА</vt:lpstr>
      <vt:lpstr>СТРУЯ</vt:lpstr>
      <vt:lpstr>ПЛОМБИР</vt:lpstr>
      <vt:lpstr>МАЗОК</vt:lpstr>
      <vt:lpstr>ТЕАТР</vt:lpstr>
      <vt:lpstr>ФИКУС</vt:lpstr>
      <vt:lpstr>ВОЗРАСТ</vt:lpstr>
      <vt:lpstr>ФАНТИК</vt:lpstr>
      <vt:lpstr>МОЧАЛКА</vt:lpstr>
      <vt:lpstr>УТКА</vt:lpstr>
      <vt:lpstr>МАНДАРИН</vt:lpstr>
      <vt:lpstr>ВЕРАНДА</vt:lpstr>
      <vt:lpstr>ВКУС</vt:lpstr>
      <vt:lpstr>ПОДШИПНИК</vt:lpstr>
      <vt:lpstr>ПРИБОЙ</vt:lpstr>
      <vt:lpstr>СКЛОН</vt:lpstr>
      <vt:lpstr>АТОМ</vt:lpstr>
      <vt:lpstr>ЗАГАР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Vitaliy Kozlov</dc:creator>
  <cp:lastModifiedBy>Vitaliy Kozlov</cp:lastModifiedBy>
  <cp:revision>150</cp:revision>
  <dcterms:modified xsi:type="dcterms:W3CDTF">2021-10-10T14:33:29Z</dcterms:modified>
</cp:coreProperties>
</file>